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2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613562-8ABF-4460-8E90-1F3FEFC451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F3BADB3-7270-49F7-B2CF-82EF5BB5CF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8999842-E8B3-4FC9-B956-DADE4FA7F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CE05-0FD3-446B-AC37-58086CFE1E0E}" type="datetimeFigureOut">
              <a:rPr lang="zh-CN" altLang="en-US" smtClean="0"/>
              <a:t>2018/11/13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5FADFC7-EC17-40C5-AB3F-DFD34DBBB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543967F-9B27-4B0B-B72D-0C40C420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28C4-C84D-4DC1-875A-D91391E9E3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9079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8F4E21-F8F2-4FBD-BD9A-E24F5D402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D7CE82F-1464-4F03-8773-7451985DCB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49144B-35FC-42FD-8AF8-7BC4F718F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CE05-0FD3-446B-AC37-58086CFE1E0E}" type="datetimeFigureOut">
              <a:rPr lang="zh-CN" altLang="en-US" smtClean="0"/>
              <a:t>2018/11/13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F99FA9-EA39-492A-8867-B858A83E7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50A4083-4EB0-464C-9D2C-09D4308CD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28C4-C84D-4DC1-875A-D91391E9E3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6738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E399A9B-84E3-4C6D-9DAF-7A53D6DA3F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E765FB2-608D-49D9-B788-1F9A1C207F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666011-0BF2-4989-8256-335B26BE9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CE05-0FD3-446B-AC37-58086CFE1E0E}" type="datetimeFigureOut">
              <a:rPr lang="zh-CN" altLang="en-US" smtClean="0"/>
              <a:t>2018/11/13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1FCF8EF-463D-40CE-818C-9FB70A3A6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FF74F3-755A-4DBC-9F1D-70A19332D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28C4-C84D-4DC1-875A-D91391E9E3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0965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BA0809-5B8C-40CA-AE30-26586433D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80DFF-6B4C-4892-84CA-70E9A34A3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9D9820-936B-4748-A58F-1B1A5E9F1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CE05-0FD3-446B-AC37-58086CFE1E0E}" type="datetimeFigureOut">
              <a:rPr lang="zh-CN" altLang="en-US" smtClean="0"/>
              <a:t>2018/11/13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D093E38-35B3-4E66-B0E2-16FE01C7E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CE92434-2AE7-4B8A-952D-79F7350FE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28C4-C84D-4DC1-875A-D91391E9E3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0555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F026DB-4028-4C2C-ADC8-D8755F221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6A8336D-1D66-4087-B6B2-3F02FAF4F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EE0F467-17AC-45A3-A455-66EF3EE3A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CE05-0FD3-446B-AC37-58086CFE1E0E}" type="datetimeFigureOut">
              <a:rPr lang="zh-CN" altLang="en-US" smtClean="0"/>
              <a:t>2018/11/13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2AED0E-744C-4DD0-B946-D15D8E347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D6A445-0A41-449C-B289-D3F191E52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28C4-C84D-4DC1-875A-D91391E9E3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3819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514DF8-67C5-40C5-A091-92586F7C1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2D687CF-8497-49DF-9D12-1D49687B52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3D9DD7E-EAE5-46A6-8187-7A919F4CC9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9BBDFE-CAE1-4395-9DD6-5377FE33A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CE05-0FD3-446B-AC37-58086CFE1E0E}" type="datetimeFigureOut">
              <a:rPr lang="zh-CN" altLang="en-US" smtClean="0"/>
              <a:t>2018/11/13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69936DE-7A9D-476C-813B-D30E19414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888E658-D52E-4FE8-9D33-74FC1FFBB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28C4-C84D-4DC1-875A-D91391E9E3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6308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FD3CED-BC09-42A6-B4FE-FDAF60C26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F1F05D3-AEA8-4B2A-8386-7B38B5B2E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EE3AB42-7A8A-48A5-935F-F5356576C0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6598D27-C928-4104-B8A0-6A9F1577CF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C50AC17-3744-425E-AB08-F024C08411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54B8B69-B482-4D6D-9071-A74339D0A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CE05-0FD3-446B-AC37-58086CFE1E0E}" type="datetimeFigureOut">
              <a:rPr lang="zh-CN" altLang="en-US" smtClean="0"/>
              <a:t>2018/11/13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D812317-0924-4AE4-8A9E-144517D48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60C85CF-36B5-40D9-8CCC-93096FE27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28C4-C84D-4DC1-875A-D91391E9E3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6163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0CEA1E-4E8F-4162-9F8F-1CFE33587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07DAD2B-22D9-4854-9489-9FAAF760C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CE05-0FD3-446B-AC37-58086CFE1E0E}" type="datetimeFigureOut">
              <a:rPr lang="zh-CN" altLang="en-US" smtClean="0"/>
              <a:t>2018/11/13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10FA3F2-B879-4FA8-9672-DD4D8F8AA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C3403EF-54F3-4CA3-BFAF-2A911E92F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28C4-C84D-4DC1-875A-D91391E9E3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1301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65AB8F0-586C-403E-8A4E-873F10391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CE05-0FD3-446B-AC37-58086CFE1E0E}" type="datetimeFigureOut">
              <a:rPr lang="zh-CN" altLang="en-US" smtClean="0"/>
              <a:t>2018/11/13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CDAFB24-28BD-40C7-84F9-138ADA702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BB8D95A-EA93-4335-B8A9-2089C30F3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28C4-C84D-4DC1-875A-D91391E9E3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2042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9C1E30-AE32-4EA4-BF1C-3665EE936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5E29C3-951B-4DC5-98D8-81A4FB935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0D22A33-3DEF-4F86-BA60-0E53DFAFE6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28AC550-E5DB-4E7F-8600-05567B92C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CE05-0FD3-446B-AC37-58086CFE1E0E}" type="datetimeFigureOut">
              <a:rPr lang="zh-CN" altLang="en-US" smtClean="0"/>
              <a:t>2018/11/13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D756EA8-390D-4F45-8085-22B3EDFB9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516244E-2907-40A7-A722-1C261A1A4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28C4-C84D-4DC1-875A-D91391E9E3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038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00E0E9-26A3-44BD-B38D-3E6D83A67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1FC99C8-F3B1-42C6-BED8-1046845598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2DC9FF8-5A2A-4951-9B82-C268458CDB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6E9ED69-891D-4C3A-9B44-B9C8625CF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CE05-0FD3-446B-AC37-58086CFE1E0E}" type="datetimeFigureOut">
              <a:rPr lang="zh-CN" altLang="en-US" smtClean="0"/>
              <a:t>2018/11/13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1BE5F2E-772B-44C9-9B82-6A216D291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852B49D-47D3-4E20-A979-7FDCD14F2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28C4-C84D-4DC1-875A-D91391E9E3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6937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0F6B4B6-38A4-4FF8-8272-3A5C70448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84E67B4-2136-4A7E-A8FC-68887AA49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BD34D3-8761-4F84-A7A8-62F49559E2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ACE05-0FD3-446B-AC37-58086CFE1E0E}" type="datetimeFigureOut">
              <a:rPr lang="zh-CN" altLang="en-US" smtClean="0"/>
              <a:t>2018/11/13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31D9CAE-2602-4B6A-A8CA-A438EAB947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349AEE-3371-4936-9F34-64775FE64C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128C4-C84D-4DC1-875A-D91391E9E3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873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FB46BD-19E6-4DD0-BF87-1E7DD53E71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27434"/>
            <a:ext cx="9144000" cy="2387600"/>
          </a:xfrm>
        </p:spPr>
        <p:txBody>
          <a:bodyPr/>
          <a:lstStyle/>
          <a:p>
            <a:r>
              <a:rPr lang="en-US" altLang="zh-CN" dirty="0"/>
              <a:t>MAX-DOAS and MWR</a:t>
            </a:r>
            <a:br>
              <a:rPr lang="en-US" altLang="zh-CN" dirty="0"/>
            </a:br>
            <a:r>
              <a:rPr lang="en-US" altLang="zh-CN" dirty="0"/>
              <a:t>daily report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AA2E5C-66D9-4E2B-B4D2-1A7702E11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12157"/>
            <a:ext cx="9144000" cy="1655762"/>
          </a:xfrm>
        </p:spPr>
        <p:txBody>
          <a:bodyPr/>
          <a:lstStyle/>
          <a:p>
            <a:r>
              <a:rPr lang="en-US" altLang="zh-CN" dirty="0"/>
              <a:t>2018 .11. 11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81991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08B1F2-228C-457F-BE3D-D5BBEDC08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95190"/>
          </a:xfrm>
        </p:spPr>
        <p:txBody>
          <a:bodyPr/>
          <a:lstStyle/>
          <a:p>
            <a:r>
              <a:rPr lang="en-US" altLang="zh-CN" dirty="0"/>
              <a:t>mwrchiba20181111</a:t>
            </a:r>
            <a:endParaRPr lang="zh-CN" altLang="en-US" dirty="0"/>
          </a:p>
        </p:txBody>
      </p:sp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D79D8A40-C3B5-465F-8659-7CC4CE0C30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7" y="843130"/>
            <a:ext cx="7597045" cy="5907865"/>
          </a:xfrm>
        </p:spPr>
      </p:pic>
    </p:spTree>
    <p:extLst>
      <p:ext uri="{BB962C8B-B14F-4D97-AF65-F5344CB8AC3E}">
        <p14:creationId xmlns:p14="http://schemas.microsoft.com/office/powerpoint/2010/main" val="960851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542562-5DE0-41B6-93E1-0CE086567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758"/>
            <a:ext cx="10515600" cy="656279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max_chiba1_20181111_ddm1</a:t>
            </a:r>
            <a:endParaRPr lang="zh-CN" altLang="en-US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CDC3A29C-91FB-44EF-A78F-FF9D552D91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6190"/>
            <a:ext cx="12192000" cy="6117052"/>
          </a:xfrm>
        </p:spPr>
      </p:pic>
    </p:spTree>
    <p:extLst>
      <p:ext uri="{BB962C8B-B14F-4D97-AF65-F5344CB8AC3E}">
        <p14:creationId xmlns:p14="http://schemas.microsoft.com/office/powerpoint/2010/main" val="279663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639BCC-0980-4805-A30B-D8280B0ED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5383" y="15030"/>
            <a:ext cx="10515600" cy="666007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max_chiba1_20181111_dem1</a:t>
            </a:r>
            <a:endParaRPr lang="zh-CN" altLang="en-US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C53D27F2-FEAE-4ADD-858B-782109F7F0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1037"/>
            <a:ext cx="12148348" cy="6079686"/>
          </a:xfrm>
        </p:spPr>
      </p:pic>
    </p:spTree>
    <p:extLst>
      <p:ext uri="{BB962C8B-B14F-4D97-AF65-F5344CB8AC3E}">
        <p14:creationId xmlns:p14="http://schemas.microsoft.com/office/powerpoint/2010/main" val="4286297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09EFC9-8046-4906-8837-ABAB02348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583659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max_chiba2_20181111_ddm1</a:t>
            </a:r>
            <a:endParaRPr lang="zh-CN" altLang="en-US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B415B67A-54CC-4088-ACE9-13600ACD13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83659"/>
            <a:ext cx="12087261" cy="6274341"/>
          </a:xfrm>
        </p:spPr>
      </p:pic>
    </p:spTree>
    <p:extLst>
      <p:ext uri="{BB962C8B-B14F-4D97-AF65-F5344CB8AC3E}">
        <p14:creationId xmlns:p14="http://schemas.microsoft.com/office/powerpoint/2010/main" val="3160631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F75DFC-AA48-43F1-90B2-6CBC45C0F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43828"/>
          </a:xfrm>
        </p:spPr>
        <p:txBody>
          <a:bodyPr/>
          <a:lstStyle/>
          <a:p>
            <a:r>
              <a:rPr lang="en-US" altLang="zh-CN" dirty="0"/>
              <a:t>max_chiba2_20181111_dem1</a:t>
            </a:r>
            <a:endParaRPr lang="zh-CN" altLang="en-US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E2624EC6-D803-4B28-AFA6-4982520798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43828"/>
            <a:ext cx="12137229" cy="6114172"/>
          </a:xfrm>
        </p:spPr>
      </p:pic>
    </p:spTree>
    <p:extLst>
      <p:ext uri="{BB962C8B-B14F-4D97-AF65-F5344CB8AC3E}">
        <p14:creationId xmlns:p14="http://schemas.microsoft.com/office/powerpoint/2010/main" val="2354015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6484F8-DF15-49E5-91B6-9F4AC7B3E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24373"/>
          </a:xfrm>
        </p:spPr>
        <p:txBody>
          <a:bodyPr/>
          <a:lstStyle/>
          <a:p>
            <a:r>
              <a:rPr lang="en-US" altLang="zh-CN" dirty="0"/>
              <a:t>max_chiba3_20181111_ddm1</a:t>
            </a:r>
            <a:endParaRPr lang="zh-CN" altLang="en-US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16D3FD21-BE24-44B8-9733-FC50DD5A25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24372"/>
            <a:ext cx="12195798" cy="6133627"/>
          </a:xfrm>
        </p:spPr>
      </p:pic>
    </p:spTree>
    <p:extLst>
      <p:ext uri="{BB962C8B-B14F-4D97-AF65-F5344CB8AC3E}">
        <p14:creationId xmlns:p14="http://schemas.microsoft.com/office/powerpoint/2010/main" val="2845975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119EE5-7B41-4CFC-A3CF-E793CDE4F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02"/>
            <a:ext cx="10515600" cy="675735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max_chiba3_20181111_dem1</a:t>
            </a:r>
            <a:endParaRPr lang="zh-CN" altLang="en-US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6CA11C74-D788-4E72-BB6C-9EE7D9BE53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81036"/>
            <a:ext cx="12123903" cy="6171662"/>
          </a:xfrm>
        </p:spPr>
      </p:pic>
    </p:spTree>
    <p:extLst>
      <p:ext uri="{BB962C8B-B14F-4D97-AF65-F5344CB8AC3E}">
        <p14:creationId xmlns:p14="http://schemas.microsoft.com/office/powerpoint/2010/main" val="775905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0DA5B1-DCFF-4CCD-98DF-E6B72CB58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02194"/>
          </a:xfrm>
        </p:spPr>
        <p:txBody>
          <a:bodyPr/>
          <a:lstStyle/>
          <a:p>
            <a:r>
              <a:rPr lang="en-US" altLang="zh-CN" dirty="0"/>
              <a:t>max_chiba4_20181111_ddm1</a:t>
            </a:r>
            <a:endParaRPr lang="zh-CN" altLang="en-US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07981979-4739-4B9D-909B-F90C3BF0BF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47346"/>
            <a:ext cx="12192001" cy="6110653"/>
          </a:xfrm>
        </p:spPr>
      </p:pic>
    </p:spTree>
    <p:extLst>
      <p:ext uri="{BB962C8B-B14F-4D97-AF65-F5344CB8AC3E}">
        <p14:creationId xmlns:p14="http://schemas.microsoft.com/office/powerpoint/2010/main" val="2618297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D022AE-E894-4B5B-B08A-5F60C950A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425"/>
            <a:ext cx="10515600" cy="685462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max_chiba4_20181111_dem1</a:t>
            </a:r>
            <a:endParaRPr lang="zh-CN" altLang="en-US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A351CBA5-17E4-4488-8AA5-A4141B32BA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1036"/>
            <a:ext cx="12192000" cy="6176964"/>
          </a:xfrm>
        </p:spPr>
      </p:pic>
    </p:spTree>
    <p:extLst>
      <p:ext uri="{BB962C8B-B14F-4D97-AF65-F5344CB8AC3E}">
        <p14:creationId xmlns:p14="http://schemas.microsoft.com/office/powerpoint/2010/main" val="1250143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49</Words>
  <Application>Microsoft Office PowerPoint</Application>
  <PresentationFormat>宽屏</PresentationFormat>
  <Paragraphs>11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4" baseType="lpstr">
      <vt:lpstr>等线</vt:lpstr>
      <vt:lpstr>等线 Light</vt:lpstr>
      <vt:lpstr>Arial</vt:lpstr>
      <vt:lpstr>Office 主题​​</vt:lpstr>
      <vt:lpstr>MAX-DOAS and MWR daily report</vt:lpstr>
      <vt:lpstr>max_chiba1_20181111_ddm1</vt:lpstr>
      <vt:lpstr>max_chiba1_20181111_dem1</vt:lpstr>
      <vt:lpstr>max_chiba2_20181111_ddm1</vt:lpstr>
      <vt:lpstr>max_chiba2_20181111_dem1</vt:lpstr>
      <vt:lpstr>max_chiba3_20181111_ddm1</vt:lpstr>
      <vt:lpstr>max_chiba3_20181111_dem1</vt:lpstr>
      <vt:lpstr>max_chiba4_20181111_ddm1</vt:lpstr>
      <vt:lpstr>max_chiba4_20181111_dem1</vt:lpstr>
      <vt:lpstr>mwrchiba20181111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MAX-DOAS and MWR daily report</dc:title>
  <dc:creator> </dc:creator>
  <cp:lastModifiedBy> </cp:lastModifiedBy>
  <cp:revision>6</cp:revision>
  <dcterms:created xsi:type="dcterms:W3CDTF">2018-11-08T04:53:35Z</dcterms:created>
  <dcterms:modified xsi:type="dcterms:W3CDTF">2018-11-13T03:45:27Z</dcterms:modified>
</cp:coreProperties>
</file>